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rial Bold" panose="020B0604020202020204" charset="-94"/>
      <p:regular r:id="rId14"/>
      <p:bold r:id="rId15"/>
    </p:embeddedFont>
    <p:embeddedFont>
      <p:font typeface="HK Modular" panose="020B0604020202020204" charset="-94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48" autoAdjust="0"/>
  </p:normalViewPr>
  <p:slideViewPr>
    <p:cSldViewPr>
      <p:cViewPr varScale="1">
        <p:scale>
          <a:sx n="43" d="100"/>
          <a:sy n="43" d="100"/>
        </p:scale>
        <p:origin x="108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1738408" y="4185121"/>
            <a:ext cx="15520892" cy="882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56"/>
              </a:lnSpc>
            </a:pPr>
            <a:r>
              <a:rPr lang="en-US" sz="6400" dirty="0" err="1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Türkçe</a:t>
            </a:r>
            <a:r>
              <a:rPr lang="en-US" sz="6400" dirty="0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 </a:t>
            </a:r>
            <a:r>
              <a:rPr lang="en-US" sz="6400" dirty="0" err="1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Doğal</a:t>
            </a:r>
            <a:r>
              <a:rPr lang="en-US" sz="6400" dirty="0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 </a:t>
            </a:r>
            <a:r>
              <a:rPr lang="en-US" sz="6400" dirty="0" err="1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Dİl</a:t>
            </a:r>
            <a:r>
              <a:rPr lang="en-US" sz="6400" dirty="0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 </a:t>
            </a:r>
            <a:r>
              <a:rPr lang="en-US" sz="6400" dirty="0" err="1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İşleme</a:t>
            </a:r>
            <a:endParaRPr lang="en-US" sz="6400" dirty="0">
              <a:solidFill>
                <a:srgbClr val="004AAD"/>
              </a:solidFill>
              <a:latin typeface="HK Modular"/>
              <a:ea typeface="HK Modular"/>
              <a:cs typeface="HK Modular"/>
              <a:sym typeface="HK Modula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459178" y="5076825"/>
            <a:ext cx="5369644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8 - 9 Ağustos 2024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445927" y="7293165"/>
            <a:ext cx="3395067" cy="493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tr-TR" sz="3099" dirty="0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T-</a:t>
            </a:r>
            <a:r>
              <a:rPr lang="tr-TR" sz="3099" dirty="0" err="1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Rax</a:t>
            </a:r>
            <a:endParaRPr lang="en-US" sz="3099" dirty="0">
              <a:solidFill>
                <a:srgbClr val="004AAD"/>
              </a:solidFill>
              <a:latin typeface="HK Modular"/>
              <a:ea typeface="HK Modular"/>
              <a:cs typeface="HK Modular"/>
              <a:sym typeface="HK Mod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280352" y="1475604"/>
            <a:ext cx="9726216" cy="493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tr-TR" sz="3099" dirty="0" err="1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Seneryo</a:t>
            </a:r>
            <a:endParaRPr lang="en-US" sz="3099" dirty="0">
              <a:solidFill>
                <a:srgbClr val="004AAD"/>
              </a:solidFill>
              <a:latin typeface="HK Modular"/>
              <a:ea typeface="HK Modular"/>
              <a:cs typeface="HK Modular"/>
              <a:sym typeface="HK Modula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6425766" y="885825"/>
            <a:ext cx="5436468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PROJE YOL HARİTASI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370702" y="2156670"/>
            <a:ext cx="13718753" cy="3791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Gelecekte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daha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büyük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setleri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üzerinde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eğitilmesi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farklı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büyük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şirket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platformlarına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uygulanması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planlanmaktadır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Ayrıca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duygu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analizine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ek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olarak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öneri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sistemleri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müşteri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profilleme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gibi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ek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özellikler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eklenmesi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düşünülmektedir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Modelimizi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geliştirmek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istemekteyiz</a:t>
            </a: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5039"/>
              </a:lnSpc>
            </a:pP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7416403" y="885825"/>
            <a:ext cx="3455194" cy="689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&lt;DEMO VİDEO&gt;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01040" y="2156670"/>
            <a:ext cx="9858077" cy="689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Projenin demo videosunun ve linkinin eklenmesi.</a:t>
            </a:r>
          </a:p>
        </p:txBody>
      </p:sp>
      <p:pic>
        <p:nvPicPr>
          <p:cNvPr id="5" name="Kayıt 2024-08-09 131359">
            <a:hlinkClick r:id="" action="ppaction://media"/>
            <a:extLst>
              <a:ext uri="{FF2B5EF4-FFF2-40B4-BE49-F238E27FC236}">
                <a16:creationId xmlns:a16="http://schemas.microsoft.com/office/drawing/2014/main" id="{00DED783-88E3-F99C-6240-4B3C367F79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497724" y="0"/>
            <a:ext cx="21283448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1123325" y="3635861"/>
            <a:ext cx="16041351" cy="157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58"/>
              </a:lnSpc>
              <a:spcBef>
                <a:spcPct val="0"/>
              </a:spcBef>
            </a:pPr>
            <a:r>
              <a:rPr lang="en-US" sz="9184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rPr>
              <a:t>TEŞEKKÜRLER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7873789" y="885825"/>
            <a:ext cx="2540422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tr-TR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Takımımız</a:t>
            </a:r>
            <a:endParaRPr lang="en-US" sz="3599" dirty="0">
              <a:solidFill>
                <a:srgbClr val="004AAD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85693" y="2129035"/>
            <a:ext cx="5310307" cy="2509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Arif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Dalyan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Yazılım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Ve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Öğrenme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Algoritması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Geliştirme</a:t>
            </a: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5039"/>
              </a:lnSpc>
            </a:pP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AA09DE-7BED-CE47-3699-05052E2D192F}"/>
              </a:ext>
            </a:extLst>
          </p:cNvPr>
          <p:cNvSpPr txBox="1"/>
          <p:nvPr/>
        </p:nvSpPr>
        <p:spPr>
          <a:xfrm>
            <a:off x="1407138" y="6930818"/>
            <a:ext cx="4067415" cy="12271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Hüseyin Can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Biçer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Veri Seti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Hazırlama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tr-TR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ED41E38-9F2C-89A7-F060-7708630DD9DF}"/>
              </a:ext>
            </a:extLst>
          </p:cNvPr>
          <p:cNvSpPr txBox="1"/>
          <p:nvPr/>
        </p:nvSpPr>
        <p:spPr>
          <a:xfrm>
            <a:off x="12496800" y="2104666"/>
            <a:ext cx="5005507" cy="12271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Hüseyin Özdemir:</a:t>
            </a:r>
          </a:p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Dil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Öğrenimi</a:t>
            </a:r>
            <a:endParaRPr lang="tr-TR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F4233869-CE1A-94DB-0449-F99959EE430B}"/>
              </a:ext>
            </a:extLst>
          </p:cNvPr>
          <p:cNvSpPr txBox="1"/>
          <p:nvPr/>
        </p:nvSpPr>
        <p:spPr>
          <a:xfrm>
            <a:off x="12500212" y="6955204"/>
            <a:ext cx="5005507" cy="12271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Remzi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Efe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Karakuş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Yapay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Zeka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Geliştirme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FAF49318-6847-A5BC-59F1-32496BFF0E0A}"/>
              </a:ext>
            </a:extLst>
          </p:cNvPr>
          <p:cNvSpPr txBox="1"/>
          <p:nvPr/>
        </p:nvSpPr>
        <p:spPr>
          <a:xfrm>
            <a:off x="7110292" y="4529934"/>
            <a:ext cx="4067415" cy="12271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Bülent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Karaatlı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Takım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Danışmanı</a:t>
            </a: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6857777" y="885825"/>
            <a:ext cx="4572446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tr-TR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Projemiz</a:t>
            </a:r>
            <a:endParaRPr lang="en-US" sz="3599" dirty="0">
              <a:solidFill>
                <a:srgbClr val="004AAD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361377" y="2156670"/>
            <a:ext cx="11737404" cy="443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roje</a:t>
            </a:r>
            <a:r>
              <a:rPr lang="tr-TR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mizin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amacı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Çeşitli sitelerde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yer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alan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müşteri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yorumlarını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analiz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ederek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ürünler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hakkında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detaylı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duygu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analizleri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yapmaktır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Proje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müşteri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bildirimlerini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otomatik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olarak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sınıflandırarak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işletmelerin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ürün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hizmetlerini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iyileştirmelerine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yardımcı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olmayı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hedeflemektedir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ctr">
              <a:lnSpc>
                <a:spcPts val="5039"/>
              </a:lnSpc>
            </a:pP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5473489" y="885825"/>
            <a:ext cx="7341022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PROJENİN SAĞLADIĞI ÇÖZÜM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90247" y="2156670"/>
            <a:ext cx="15879663" cy="3791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Projemiz  M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üşteri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orumlarını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analiz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eden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bunları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üç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farklı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duygu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kategorisine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Olumlu, Olumsuz, Nötr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ayıran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model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sunmaktadır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Bu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sayede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işletmeler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müşteri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memnuniyetsizliklerini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erken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aşamada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tespit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edebilir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uygun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önlemleri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alabilir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Hedef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kitle</a:t>
            </a:r>
            <a:r>
              <a:rPr lang="tr-TR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miz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ise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Müşterilerinin Yorumlarının Duygularını doğru hızlı ve güvenilir bir biçimde işletmek isteyen şirket ve kuruluşlardır.</a:t>
            </a: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6813221" y="802406"/>
            <a:ext cx="4661557" cy="607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PROJE</a:t>
            </a:r>
            <a:r>
              <a:rPr lang="tr-TR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NİN</a:t>
            </a:r>
            <a:r>
              <a:rPr lang="en-US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 İŞ AKIŞI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45625" y="2135958"/>
            <a:ext cx="16396751" cy="443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Veri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Toplama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		  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Müşteri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yorumlarının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toplanması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lang="en-US" sz="3600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Veri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Ön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İşleme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		       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Yorumların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temizlenmesi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etiketlenmesi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Eğitimi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	 	       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Verilerin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kullanılarak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eğitilmesi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Değerlendirmesi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performansının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ölçülmesi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iyileştirilmesi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Sonuçların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Analizi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	  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yorumları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doğru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şekilde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sınıflandırıp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tr-TR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						       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sınıflandıramadığının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incelenmesi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Uygulama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Entegrasyon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canlı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sistemde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kullanılması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test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edilmesi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 dirty="0"/>
          </a:p>
        </p:txBody>
      </p:sp>
      <p:sp>
        <p:nvSpPr>
          <p:cNvPr id="3" name="TextBox 3"/>
          <p:cNvSpPr txBox="1"/>
          <p:nvPr/>
        </p:nvSpPr>
        <p:spPr>
          <a:xfrm>
            <a:off x="7771842" y="885825"/>
            <a:ext cx="2744316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VERİ SETİ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942388" y="2156670"/>
            <a:ext cx="12575381" cy="443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Veri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seti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Hepsiburada'dan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alınan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müşteri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yorumlarından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oluşmaktadır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Veri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seti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temizlenmiş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önceden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etiketlenmiş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yorumlardan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oluşmaktadır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Veriler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Excel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formatında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depolanarak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hızlı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erişim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işlemeye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uygun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hale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getirilmiştir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Ayrıca</a:t>
            </a: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T-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Rax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Team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Hepsiburada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Yorum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Çekici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Sistemi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İle de Veri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setini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geliştirmiş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bulunmaktayız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6159252" y="885825"/>
            <a:ext cx="5969496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YÖNTEM VE TEKNİKLER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43615" y="2156670"/>
            <a:ext cx="15572929" cy="1868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Proje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BERT (Bidirectional Encoder Representations from Transformers)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kullanılarak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gerçekleştirilmiştir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Doğal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dil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işleme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teknikleri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arasında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tokenizasyon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lemmatizasyon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sentiment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analizi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yer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almaktadır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4698616" y="885825"/>
            <a:ext cx="8890769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MODEL EĞİTİMİ VE DEĞERLENDİRME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74707" y="2156670"/>
            <a:ext cx="16310744" cy="1868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yorumları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beş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duygu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kategorisine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ayıracak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şekilde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eğitilmiştir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Eğitim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sırasında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GPU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kullanılarak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hızlandırma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sağlanmıştır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performansı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doğruluk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precision, recall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F1-score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metrikleri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ile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değerlendirilmiştir</a:t>
            </a: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TextBox 3"/>
          <p:cNvSpPr txBox="1"/>
          <p:nvPr/>
        </p:nvSpPr>
        <p:spPr>
          <a:xfrm>
            <a:off x="7581900" y="885825"/>
            <a:ext cx="3124200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SONUÇLAR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059455" y="2156670"/>
            <a:ext cx="10341248" cy="4433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Proje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kapsamında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elde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edilen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bulgular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modelin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yüksek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doğruluk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oranı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ile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müşteri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yorumlarını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doğru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şekilde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sınıflandırabildiğini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göstermiştir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İşletmeler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bu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analizler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sayesinde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müşteri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memnuniyetsizliklerini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hızlı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şekilde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tespit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edebilir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ve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gerekli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önlemleri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99" dirty="0" err="1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alabilir</a:t>
            </a:r>
            <a:r>
              <a:rPr lang="en-US" sz="3599" dirty="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algn="ctr">
              <a:lnSpc>
                <a:spcPts val="5039"/>
              </a:lnSpc>
            </a:pPr>
            <a:endParaRPr lang="en-US" sz="3599" dirty="0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431</Words>
  <Application>Microsoft Office PowerPoint</Application>
  <PresentationFormat>Özel</PresentationFormat>
  <Paragraphs>40</Paragraphs>
  <Slides>12</Slides>
  <Notes>0</Notes>
  <HiddenSlides>1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7" baseType="lpstr">
      <vt:lpstr>HK Modular</vt:lpstr>
      <vt:lpstr>Arial</vt:lpstr>
      <vt:lpstr>Arial Bold</vt:lpstr>
      <vt:lpstr>Calibri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Türkçe Doğal</dc:title>
  <cp:lastModifiedBy>Hüseyin Can Biçer</cp:lastModifiedBy>
  <cp:revision>5</cp:revision>
  <dcterms:created xsi:type="dcterms:W3CDTF">2006-08-16T00:00:00Z</dcterms:created>
  <dcterms:modified xsi:type="dcterms:W3CDTF">2024-08-09T21:34:24Z</dcterms:modified>
  <dc:identifier>DAGMfnWas5Q</dc:identifier>
</cp:coreProperties>
</file>

<file path=docProps/thumbnail.jpeg>
</file>